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3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4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5" name="Группа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3" name="Группа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4" name="Группа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3" name="Группа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4" name="Группа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5" name="Группа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5BE991B9-977F-4A4E-9E54-503FEE95785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55609BB6-1D1D-4668-BB1B-2BB6AC612BC2}" type="datetimeFigureOut">
              <a:rPr lang="ru-RU" smtClean="0"/>
              <a:t>27.02.2022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МБОУ «</a:t>
            </a:r>
            <a:r>
              <a:rPr lang="ru-RU" sz="3600" dirty="0" err="1" smtClean="0"/>
              <a:t>Сетоловская</a:t>
            </a:r>
            <a:r>
              <a:rPr lang="ru-RU" sz="3600" dirty="0" smtClean="0"/>
              <a:t> школа»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>
                <a:solidFill>
                  <a:srgbClr val="FF0000"/>
                </a:solidFill>
              </a:rPr>
              <a:t>Д</a:t>
            </a:r>
            <a:r>
              <a:rPr lang="ru-RU" b="1" i="1" dirty="0" smtClean="0">
                <a:solidFill>
                  <a:srgbClr val="FF0000"/>
                </a:solidFill>
              </a:rPr>
              <a:t>ополнительное образование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cf.ppt-online.org/files/slide/h/hPfCF7n1QSyT4IWV95tEwr6G8iou0mAYcsJpe3/slide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0306"/>
            <a:ext cx="9144000" cy="424051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Кружки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Вокальное пение </a:t>
            </a:r>
            <a:r>
              <a:rPr lang="ru-RU" dirty="0" smtClean="0"/>
              <a:t>(рук. Галушко О.Н.)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Краеведение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  <a:r>
              <a:rPr lang="ru-RU" dirty="0" smtClean="0"/>
              <a:t> Мой край. (рук. Моисеева З.Н.)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Юный эколог </a:t>
            </a:r>
            <a:r>
              <a:rPr lang="ru-RU" dirty="0" smtClean="0"/>
              <a:t>(рук. Морковина Л.И.)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Спортивные игры </a:t>
            </a:r>
            <a:r>
              <a:rPr lang="ru-RU" dirty="0" smtClean="0"/>
              <a:t>(рук. Марусова Е.М.)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>Кружок «</a:t>
            </a:r>
            <a:r>
              <a:rPr lang="ru-RU" sz="4000" b="1" dirty="0" smtClean="0">
                <a:solidFill>
                  <a:srgbClr val="00B050"/>
                </a:solidFill>
              </a:rPr>
              <a:t>Юный эколог</a:t>
            </a:r>
            <a:r>
              <a:rPr lang="ru-RU" sz="4000" dirty="0" smtClean="0"/>
              <a:t>»</a:t>
            </a:r>
            <a:br>
              <a:rPr lang="ru-RU" sz="4000" dirty="0" smtClean="0"/>
            </a:br>
            <a:r>
              <a:rPr lang="ru-RU" dirty="0" smtClean="0">
                <a:solidFill>
                  <a:srgbClr val="FF0000"/>
                </a:solidFill>
              </a:rPr>
              <a:t>Викторина</a:t>
            </a:r>
            <a:r>
              <a:rPr lang="ru-RU" dirty="0" smtClean="0"/>
              <a:t> «Птицы –наши друзья!»</a:t>
            </a:r>
            <a:endParaRPr lang="ru-RU" sz="40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88" y="2093119"/>
            <a:ext cx="5521340" cy="414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Текст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3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52155" y="2866742"/>
            <a:ext cx="4391845" cy="329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Кружок «</a:t>
            </a:r>
            <a:r>
              <a:rPr lang="ru-RU" b="1" dirty="0" smtClean="0">
                <a:solidFill>
                  <a:srgbClr val="00B050"/>
                </a:solidFill>
              </a:rPr>
              <a:t>Юный эколог</a:t>
            </a:r>
            <a:r>
              <a:rPr lang="ru-RU" dirty="0" smtClean="0"/>
              <a:t>» </a:t>
            </a:r>
            <a:br>
              <a:rPr lang="ru-RU" dirty="0" smtClean="0"/>
            </a:br>
            <a:r>
              <a:rPr lang="ru-RU" sz="4400" dirty="0" smtClean="0">
                <a:solidFill>
                  <a:srgbClr val="FF0000"/>
                </a:solidFill>
              </a:rPr>
              <a:t>Столовая для птиц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 cstate="print"/>
          <a:srcRect l="22491" r="22491"/>
          <a:stretch>
            <a:fillRect/>
          </a:stretch>
        </p:blipFill>
        <p:spPr bwMode="auto">
          <a:xfrm>
            <a:off x="882990" y="1761724"/>
            <a:ext cx="2696712" cy="367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l="22491" r="22491"/>
          <a:stretch>
            <a:fillRect/>
          </a:stretch>
        </p:blipFill>
        <p:spPr bwMode="auto">
          <a:xfrm>
            <a:off x="2932742" y="1824285"/>
            <a:ext cx="2644777" cy="360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Текст 10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4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/>
          <a:srcRect l="22491" r="22491"/>
          <a:stretch>
            <a:fillRect/>
          </a:stretch>
        </p:blipFill>
        <p:spPr bwMode="auto">
          <a:xfrm>
            <a:off x="4857752" y="1824284"/>
            <a:ext cx="3346173" cy="456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Кружок «</a:t>
            </a:r>
            <a:r>
              <a:rPr lang="ru-RU" b="1" dirty="0" smtClean="0">
                <a:solidFill>
                  <a:srgbClr val="00B050"/>
                </a:solidFill>
              </a:rPr>
              <a:t>Юный эколог</a:t>
            </a:r>
            <a:r>
              <a:rPr lang="ru-RU" dirty="0" smtClean="0"/>
              <a:t>»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Акция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«Покорми птиц зимой»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 cstate="print"/>
          <a:srcRect l="22491" r="22491"/>
          <a:stretch>
            <a:fillRect/>
          </a:stretch>
        </p:blipFill>
        <p:spPr bwMode="auto">
          <a:xfrm>
            <a:off x="683568" y="1613622"/>
            <a:ext cx="3702820" cy="504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l="22491" r="22491"/>
          <a:stretch>
            <a:fillRect/>
          </a:stretch>
        </p:blipFill>
        <p:spPr bwMode="auto">
          <a:xfrm>
            <a:off x="3299612" y="1824284"/>
            <a:ext cx="3772717" cy="514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/>
          <a:srcRect l="22491" r="22491"/>
          <a:stretch>
            <a:fillRect/>
          </a:stretch>
        </p:blipFill>
        <p:spPr bwMode="auto">
          <a:xfrm>
            <a:off x="5004048" y="1452812"/>
            <a:ext cx="3965491" cy="5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Кружок «</a:t>
            </a:r>
            <a:r>
              <a:rPr lang="ru-RU" b="1" dirty="0" smtClean="0">
                <a:solidFill>
                  <a:srgbClr val="00B050"/>
                </a:solidFill>
              </a:rPr>
              <a:t>Юный эколог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Следы на снегу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 cstate="print"/>
          <a:srcRect l="22491" r="22491"/>
          <a:stretch>
            <a:fillRect/>
          </a:stretch>
        </p:blipFill>
        <p:spPr bwMode="auto">
          <a:xfrm>
            <a:off x="323528" y="1556792"/>
            <a:ext cx="3619395" cy="493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/>
          <a:srcRect l="1096" r="1096"/>
          <a:stretch>
            <a:fillRect/>
          </a:stretch>
        </p:blipFill>
        <p:spPr bwMode="auto">
          <a:xfrm>
            <a:off x="2928926" y="1428736"/>
            <a:ext cx="3103009" cy="422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 cstate="print"/>
          <a:srcRect l="1096" r="1096"/>
          <a:stretch>
            <a:fillRect/>
          </a:stretch>
        </p:blipFill>
        <p:spPr bwMode="auto">
          <a:xfrm>
            <a:off x="5429256" y="1794597"/>
            <a:ext cx="3714744" cy="506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Кружок «Мой край»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NOVO\Desktop\ольге ник\музейная комната\навигатор\DSCN9357.JPG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096"/>
          <a:stretch>
            <a:fillRect/>
          </a:stretch>
        </p:blipFill>
        <p:spPr bwMode="auto">
          <a:xfrm>
            <a:off x="323528" y="1628800"/>
            <a:ext cx="369733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esktop\ольге ник\музейная комната\навигатор\DSCN9439.JPG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r="1108"/>
          <a:stretch>
            <a:fillRect/>
          </a:stretch>
        </p:blipFill>
        <p:spPr bwMode="auto">
          <a:xfrm>
            <a:off x="2627784" y="1628800"/>
            <a:ext cx="375038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OVO\Desktop\ольге ник\музейная комната\навигатор\DSCN94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03" y="1412776"/>
            <a:ext cx="364816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Кружок «Вокальное пение»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C:\Users\LENOVO\Desktop\фото\День матери\DSCN89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976485" cy="4712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15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842" y="1705508"/>
            <a:ext cx="5148064" cy="3861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551" y="1706665"/>
            <a:ext cx="5157329" cy="38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4879</TotalTime>
  <Words>72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Тема1</vt:lpstr>
      <vt:lpstr>МБОУ «Сетоловская школа» Дополнительное образование</vt:lpstr>
      <vt:lpstr>Кружки</vt:lpstr>
      <vt:lpstr>Кружок «Юный эколог» Викторина «Птицы –наши друзья!»</vt:lpstr>
      <vt:lpstr> Кружок «Юный эколог»  Столовая для птиц</vt:lpstr>
      <vt:lpstr>Кружок «Юный эколог»  Акция «Покорми птиц зимой»</vt:lpstr>
      <vt:lpstr>Кружок «Юный эколог» Следы на снегу</vt:lpstr>
      <vt:lpstr>Кружок «Мой край»</vt:lpstr>
      <vt:lpstr>Кружок «Вокальное пение»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LENOVO</cp:lastModifiedBy>
  <cp:revision>20</cp:revision>
  <dcterms:created xsi:type="dcterms:W3CDTF">2018-12-07T05:38:07Z</dcterms:created>
  <dcterms:modified xsi:type="dcterms:W3CDTF">2022-02-27T18:32:28Z</dcterms:modified>
</cp:coreProperties>
</file>